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44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2"/>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64675"/>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521550"/>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556372" y="9566944"/>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5"/>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5"/>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5BC69E31-4A1A-4276-BB0D-DCD02AA28CD0}"/>
              </a:ext>
            </a:extLst>
          </p:cNvPr>
          <p:cNvSpPr txBox="1"/>
          <p:nvPr/>
        </p:nvSpPr>
        <p:spPr>
          <a:xfrm>
            <a:off x="7099301" y="9464675"/>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937376" y="9555370"/>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8F85BA8B-410C-49C2-A723-1BBC1A7B16A3}"/>
              </a:ext>
            </a:extLst>
          </p:cNvPr>
          <p:cNvSpPr txBox="1"/>
          <p:nvPr/>
        </p:nvSpPr>
        <p:spPr>
          <a:xfrm>
            <a:off x="6718299" y="9555371"/>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798"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798"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D43B3BE5-BFFE-4EA4-9B10-16AD0037AA78}"/>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1" y="2254251"/>
            <a:ext cx="9067797" cy="6800847"/>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3" y="2254251"/>
            <a:ext cx="9067797" cy="6800847"/>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TotalTime>
  <Words>1857</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28</cp:revision>
  <dcterms:created xsi:type="dcterms:W3CDTF">2021-06-14T19:13:54Z</dcterms:created>
  <dcterms:modified xsi:type="dcterms:W3CDTF">2021-07-05T15:31:18Z</dcterms:modified>
</cp:coreProperties>
</file>